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35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3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10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85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1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53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13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72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23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04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80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128B-2058-413E-93D4-28A94FD103DA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29C65-4B5B-4841-89ED-3702363CD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398241C-B369-4B85-BBBC-D833D517B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0D94C68-7BAD-4511-97C9-C3BB34B0E297}"/>
              </a:ext>
            </a:extLst>
          </p:cNvPr>
          <p:cNvSpPr/>
          <p:nvPr/>
        </p:nvSpPr>
        <p:spPr>
          <a:xfrm>
            <a:off x="536491" y="6205154"/>
            <a:ext cx="930875" cy="4118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藤原理映子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看護師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5498665-3C76-464F-B2AE-C29B7A839ED9}"/>
              </a:ext>
            </a:extLst>
          </p:cNvPr>
          <p:cNvSpPr/>
          <p:nvPr/>
        </p:nvSpPr>
        <p:spPr>
          <a:xfrm>
            <a:off x="2323071" y="6205154"/>
            <a:ext cx="930875" cy="4118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黒田　由理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准看護師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ACCB341-C6D1-4B0E-A508-A093EC85AEDA}"/>
              </a:ext>
            </a:extLst>
          </p:cNvPr>
          <p:cNvSpPr/>
          <p:nvPr/>
        </p:nvSpPr>
        <p:spPr>
          <a:xfrm>
            <a:off x="4034481" y="6205154"/>
            <a:ext cx="930875" cy="4118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江口　妃奈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看護師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C96F73A-DED8-45E7-A8B7-62EB0597ECBF}"/>
              </a:ext>
            </a:extLst>
          </p:cNvPr>
          <p:cNvSpPr/>
          <p:nvPr/>
        </p:nvSpPr>
        <p:spPr>
          <a:xfrm>
            <a:off x="5626443" y="6205154"/>
            <a:ext cx="930875" cy="4118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江口　理沙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看護師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1F6B542-6594-42EE-975E-B7C78A1E5937}"/>
              </a:ext>
            </a:extLst>
          </p:cNvPr>
          <p:cNvSpPr/>
          <p:nvPr/>
        </p:nvSpPr>
        <p:spPr>
          <a:xfrm>
            <a:off x="7278130" y="6205154"/>
            <a:ext cx="1083275" cy="4118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井上　孝之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整形外科医師</a:t>
            </a:r>
          </a:p>
        </p:txBody>
      </p:sp>
    </p:spTree>
    <p:extLst>
      <p:ext uri="{BB962C8B-B14F-4D97-AF65-F5344CB8AC3E}">
        <p14:creationId xmlns:p14="http://schemas.microsoft.com/office/powerpoint/2010/main" val="287234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24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karte</dc:creator>
  <cp:lastModifiedBy>karte</cp:lastModifiedBy>
  <cp:revision>1</cp:revision>
  <dcterms:created xsi:type="dcterms:W3CDTF">2024-05-01T05:31:22Z</dcterms:created>
  <dcterms:modified xsi:type="dcterms:W3CDTF">2024-05-01T05:35:49Z</dcterms:modified>
</cp:coreProperties>
</file>